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7" r:id="rId2"/>
    <p:sldId id="256" r:id="rId3"/>
    <p:sldId id="298" r:id="rId4"/>
    <p:sldId id="29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99" r:id="rId27"/>
    <p:sldId id="300" r:id="rId28"/>
    <p:sldId id="301" r:id="rId29"/>
    <p:sldId id="302" r:id="rId30"/>
    <p:sldId id="280" r:id="rId31"/>
    <p:sldId id="279" r:id="rId32"/>
    <p:sldId id="281" r:id="rId33"/>
    <p:sldId id="282" r:id="rId34"/>
    <p:sldId id="283" r:id="rId35"/>
    <p:sldId id="290" r:id="rId36"/>
    <p:sldId id="284" r:id="rId37"/>
    <p:sldId id="285" r:id="rId38"/>
    <p:sldId id="286" r:id="rId39"/>
    <p:sldId id="287" r:id="rId40"/>
    <p:sldId id="288" r:id="rId41"/>
    <p:sldId id="291" r:id="rId42"/>
    <p:sldId id="289" r:id="rId43"/>
    <p:sldId id="292" r:id="rId44"/>
    <p:sldId id="293" r:id="rId45"/>
    <p:sldId id="294" r:id="rId46"/>
    <p:sldId id="295" r:id="rId47"/>
    <p:sldId id="303" r:id="rId48"/>
    <p:sldId id="304" r:id="rId49"/>
    <p:sldId id="296" r:id="rId5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CA23FA-445E-ED40-B041-3570B34CECD3}" v="2509" dt="2018-10-15T07:33:20.7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39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-suedat@tsuyama.kosen-ac.jp" userId="a13befbb-5c9a-4c2a-9869-dbbe160b8a54" providerId="ADAL" clId="{62CA23FA-445E-ED40-B041-3570B34CECD3}"/>
    <pc:docChg chg="undo addSld delSld modSld">
      <pc:chgData name="b-suedat@tsuyama.kosen-ac.jp" userId="a13befbb-5c9a-4c2a-9869-dbbe160b8a54" providerId="ADAL" clId="{62CA23FA-445E-ED40-B041-3570B34CECD3}" dt="2018-10-15T07:34:40.389" v="179" actId="2696"/>
      <pc:docMkLst>
        <pc:docMk/>
      </pc:docMkLst>
      <pc:sldChg chg="addSp delSp">
        <pc:chgData name="b-suedat@tsuyama.kosen-ac.jp" userId="a13befbb-5c9a-4c2a-9869-dbbe160b8a54" providerId="ADAL" clId="{62CA23FA-445E-ED40-B041-3570B34CECD3}" dt="2018-10-14T23:57:20.523" v="1"/>
        <pc:sldMkLst>
          <pc:docMk/>
          <pc:sldMk cId="1277371006" sldId="295"/>
        </pc:sldMkLst>
        <pc:spChg chg="add del">
          <ac:chgData name="b-suedat@tsuyama.kosen-ac.jp" userId="a13befbb-5c9a-4c2a-9869-dbbe160b8a54" providerId="ADAL" clId="{62CA23FA-445E-ED40-B041-3570B34CECD3}" dt="2018-10-14T23:57:20.523" v="1"/>
          <ac:spMkLst>
            <pc:docMk/>
            <pc:sldMk cId="1277371006" sldId="295"/>
            <ac:spMk id="5" creationId="{03417AEF-DF1C-C74F-8373-7CB2FC6375FD}"/>
          </ac:spMkLst>
        </pc:spChg>
      </pc:sldChg>
      <pc:sldChg chg="modSp">
        <pc:chgData name="b-suedat@tsuyama.kosen-ac.jp" userId="a13befbb-5c9a-4c2a-9869-dbbe160b8a54" providerId="ADAL" clId="{62CA23FA-445E-ED40-B041-3570B34CECD3}" dt="2018-10-15T07:32:10.099" v="146" actId="113"/>
        <pc:sldMkLst>
          <pc:docMk/>
          <pc:sldMk cId="146864674" sldId="297"/>
        </pc:sldMkLst>
        <pc:spChg chg="mod">
          <ac:chgData name="b-suedat@tsuyama.kosen-ac.jp" userId="a13befbb-5c9a-4c2a-9869-dbbe160b8a54" providerId="ADAL" clId="{62CA23FA-445E-ED40-B041-3570B34CECD3}" dt="2018-10-15T07:32:10.099" v="146" actId="113"/>
          <ac:spMkLst>
            <pc:docMk/>
            <pc:sldMk cId="146864674" sldId="297"/>
            <ac:spMk id="2" creationId="{9F05C12F-D730-784E-B8B1-CF0548BB1831}"/>
          </ac:spMkLst>
        </pc:spChg>
      </pc:sldChg>
      <pc:sldChg chg="modSp add">
        <pc:chgData name="b-suedat@tsuyama.kosen-ac.jp" userId="a13befbb-5c9a-4c2a-9869-dbbe160b8a54" providerId="ADAL" clId="{62CA23FA-445E-ED40-B041-3570B34CECD3}" dt="2018-10-14T23:58:32.263" v="99" actId="404"/>
        <pc:sldMkLst>
          <pc:docMk/>
          <pc:sldMk cId="1915928017" sldId="303"/>
        </pc:sldMkLst>
        <pc:spChg chg="mod">
          <ac:chgData name="b-suedat@tsuyama.kosen-ac.jp" userId="a13befbb-5c9a-4c2a-9869-dbbe160b8a54" providerId="ADAL" clId="{62CA23FA-445E-ED40-B041-3570B34CECD3}" dt="2018-10-14T23:57:58.435" v="37" actId="20577"/>
          <ac:spMkLst>
            <pc:docMk/>
            <pc:sldMk cId="1915928017" sldId="303"/>
            <ac:spMk id="2" creationId="{405624C2-1F95-0443-AFB0-6614D556C307}"/>
          </ac:spMkLst>
        </pc:spChg>
        <pc:spChg chg="mod">
          <ac:chgData name="b-suedat@tsuyama.kosen-ac.jp" userId="a13befbb-5c9a-4c2a-9869-dbbe160b8a54" providerId="ADAL" clId="{62CA23FA-445E-ED40-B041-3570B34CECD3}" dt="2018-10-14T23:58:32.263" v="99" actId="404"/>
          <ac:spMkLst>
            <pc:docMk/>
            <pc:sldMk cId="1915928017" sldId="303"/>
            <ac:spMk id="3" creationId="{E798308C-ED8D-3B43-8520-B8C588A3E00B}"/>
          </ac:spMkLst>
        </pc:spChg>
        <pc:picChg chg="mod">
          <ac:chgData name="b-suedat@tsuyama.kosen-ac.jp" userId="a13befbb-5c9a-4c2a-9869-dbbe160b8a54" providerId="ADAL" clId="{62CA23FA-445E-ED40-B041-3570B34CECD3}" dt="2018-10-14T23:57:48.545" v="11" actId="1076"/>
          <ac:picMkLst>
            <pc:docMk/>
            <pc:sldMk cId="1915928017" sldId="303"/>
            <ac:picMk id="4" creationId="{94CC754A-AC15-944A-ADAE-87B8714D826D}"/>
          </ac:picMkLst>
        </pc:picChg>
      </pc:sldChg>
      <pc:sldChg chg="add">
        <pc:chgData name="b-suedat@tsuyama.kosen-ac.jp" userId="a13befbb-5c9a-4c2a-9869-dbbe160b8a54" providerId="ADAL" clId="{62CA23FA-445E-ED40-B041-3570B34CECD3}" dt="2018-10-14T23:58:21.534" v="83"/>
        <pc:sldMkLst>
          <pc:docMk/>
          <pc:sldMk cId="586072410" sldId="304"/>
        </pc:sldMkLst>
      </pc:sldChg>
      <pc:sldChg chg="modSp add del">
        <pc:chgData name="b-suedat@tsuyama.kosen-ac.jp" userId="a13befbb-5c9a-4c2a-9869-dbbe160b8a54" providerId="ADAL" clId="{62CA23FA-445E-ED40-B041-3570B34CECD3}" dt="2018-10-15T07:34:40.389" v="179" actId="2696"/>
        <pc:sldMkLst>
          <pc:docMk/>
          <pc:sldMk cId="2074162765" sldId="305"/>
        </pc:sldMkLst>
        <pc:spChg chg="mod">
          <ac:chgData name="b-suedat@tsuyama.kosen-ac.jp" userId="a13befbb-5c9a-4c2a-9869-dbbe160b8a54" providerId="ADAL" clId="{62CA23FA-445E-ED40-B041-3570B34CECD3}" dt="2018-10-15T07:33:27.167" v="176" actId="20577"/>
          <ac:spMkLst>
            <pc:docMk/>
            <pc:sldMk cId="2074162765" sldId="305"/>
            <ac:spMk id="2" creationId="{405624C2-1F95-0443-AFB0-6614D556C307}"/>
          </ac:spMkLst>
        </pc:spChg>
        <pc:spChg chg="mod">
          <ac:chgData name="b-suedat@tsuyama.kosen-ac.jp" userId="a13befbb-5c9a-4c2a-9869-dbbe160b8a54" providerId="ADAL" clId="{62CA23FA-445E-ED40-B041-3570B34CECD3}" dt="2018-10-15T07:34:38.673" v="178" actId="20577"/>
          <ac:spMkLst>
            <pc:docMk/>
            <pc:sldMk cId="2074162765" sldId="305"/>
            <ac:spMk id="3" creationId="{E798308C-ED8D-3B43-8520-B8C588A3E00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5D3D7-DCC5-EB47-B157-0F715CF33B33}" type="datetimeFigureOut">
              <a:rPr kumimoji="1" lang="ja-JP" altLang="en-US" smtClean="0"/>
              <a:t>2018/10/15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3F836-96A9-7B49-A79D-DE70516B82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0986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F836-96A9-7B49-A79D-DE70516B82B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1690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なんなら寝る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F836-96A9-7B49-A79D-DE70516B82B5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952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なんなら寝る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F836-96A9-7B49-A79D-DE70516B82B5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256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なんなら寝る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F836-96A9-7B49-A79D-DE70516B82B5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450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なんなら寝る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F836-96A9-7B49-A79D-DE70516B82B5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7336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なんなら寝る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F836-96A9-7B49-A79D-DE70516B82B5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33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なんなら寝る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F836-96A9-7B49-A79D-DE70516B82B5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212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なんなら寝る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F836-96A9-7B49-A79D-DE70516B82B5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5457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なんなら寝る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F836-96A9-7B49-A79D-DE70516B82B5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4255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例えば挨拶としては授業では</a:t>
            </a:r>
            <a:r>
              <a:rPr kumimoji="1" lang="en-US" altLang="ja-JP" dirty="0"/>
              <a:t>good afternoon</a:t>
            </a:r>
            <a:r>
              <a:rPr kumimoji="1" lang="ja-JP" altLang="en-US"/>
              <a:t>とか言うけど全然言わない。午後は</a:t>
            </a:r>
            <a:r>
              <a:rPr kumimoji="1" lang="en-US" altLang="ja-JP" dirty="0"/>
              <a:t>Hello</a:t>
            </a:r>
            <a:r>
              <a:rPr kumimoji="1" lang="ja-JP" altLang="en-US"/>
              <a:t>か</a:t>
            </a:r>
            <a:r>
              <a:rPr kumimoji="1" lang="en-US" altLang="ja-JP" dirty="0"/>
              <a:t>Hi</a:t>
            </a:r>
            <a:r>
              <a:rPr kumimoji="1" lang="ja-JP" altLang="en-US"/>
              <a:t>を聞く。</a:t>
            </a:r>
            <a:r>
              <a:rPr kumimoji="1" lang="en-US" altLang="ja-JP" dirty="0"/>
              <a:t>good morning</a:t>
            </a:r>
            <a:r>
              <a:rPr kumimoji="1" lang="ja-JP" altLang="en-US"/>
              <a:t>はめっちゃ言われる。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F836-96A9-7B49-A79D-DE70516B82B5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3382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麦茶最強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F836-96A9-7B49-A79D-DE70516B82B5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6642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なんなら寝る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F836-96A9-7B49-A79D-DE70516B82B5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8421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なんなら寝る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F836-96A9-7B49-A79D-DE70516B82B5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4901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なんなら寝る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F836-96A9-7B49-A79D-DE70516B82B5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6362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なんなら寝る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F836-96A9-7B49-A79D-DE70516B82B5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2093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なんなら寝る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F836-96A9-7B49-A79D-DE70516B82B5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2319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なんなら寝る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F836-96A9-7B49-A79D-DE70516B82B5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7942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B117CC-C07E-7141-B39E-FD97E22E4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0D9B037-03DF-3E4E-9B43-8C23EBBE13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F6C1E84-7753-044C-AFB5-0C9D2A9B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06A2-7778-8749-A7B2-1D7FB46656DD}" type="datetimeFigureOut">
              <a:rPr kumimoji="1" lang="ja-JP" altLang="en-US" smtClean="0"/>
              <a:t>2018/10/15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B78ACD-3A3F-D84C-A036-DE905D8BE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B4559D1-26B6-974D-B720-79E386CE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5958-0181-4746-9CF6-471A7E88BC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7084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67171D-E186-C24D-9859-F5335221F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DDA1DEC-F8EC-4C44-86C6-6D4D39150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69AA82-3D57-A148-AEAC-7CA3286B3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06A2-7778-8749-A7B2-1D7FB46656DD}" type="datetimeFigureOut">
              <a:rPr kumimoji="1" lang="ja-JP" altLang="en-US" smtClean="0"/>
              <a:t>2018/10/15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E6B6036-B8BD-3C49-815F-EB833469E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31691B7-473E-5E4D-A365-0041D7527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5958-0181-4746-9CF6-471A7E88BC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591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D98A5CE-5CC7-FE48-BC77-CE27BD9BAA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CCEC2C6-74D1-5140-8C07-F00825EF9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433B027-2399-C741-A02B-5431F3B78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06A2-7778-8749-A7B2-1D7FB46656DD}" type="datetimeFigureOut">
              <a:rPr kumimoji="1" lang="ja-JP" altLang="en-US" smtClean="0"/>
              <a:t>2018/10/15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20D7119-DDE6-3742-B00D-65F204903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BE1C84-B694-0743-AEDA-7D3EC94ED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5958-0181-4746-9CF6-471A7E88BC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353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2E0F2B-A9BA-A749-92DB-065218BF8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92AC12-224D-1D42-A938-309DE5FCC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ABFD5FC-4564-9245-96F6-E8D6A21E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06A2-7778-8749-A7B2-1D7FB46656DD}" type="datetimeFigureOut">
              <a:rPr kumimoji="1" lang="ja-JP" altLang="en-US" smtClean="0"/>
              <a:t>2018/10/15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EBEDEF-B914-E74A-80F2-2A6E37596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166197-825E-E042-B36B-11379BEFC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5958-0181-4746-9CF6-471A7E88BC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4750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69AD64-C835-B044-A376-333968372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806E4E5-8458-CD4D-8608-37553570E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1FEC6B-578A-8341-93B2-761B0988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06A2-7778-8749-A7B2-1D7FB46656DD}" type="datetimeFigureOut">
              <a:rPr kumimoji="1" lang="ja-JP" altLang="en-US" smtClean="0"/>
              <a:t>2018/10/15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81ED0E9-A49A-CB49-B247-C6DDF174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2FA5A0A-B42B-8E4E-944B-43396EA64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5958-0181-4746-9CF6-471A7E88BC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454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6BABB6-2B80-074E-BC96-60E35ADDB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DED723-2FCE-254A-8542-2CF474B75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5B171B-E07E-9F4D-B111-6161637B74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EDA627F-DCB8-2049-B962-271CFB4ED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06A2-7778-8749-A7B2-1D7FB46656DD}" type="datetimeFigureOut">
              <a:rPr kumimoji="1" lang="ja-JP" altLang="en-US" smtClean="0"/>
              <a:t>2018/10/15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6695C4C-4656-7A4B-89BE-0EC4F1884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E88DDC7-ADE6-7449-A1FC-6657E1C79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5958-0181-4746-9CF6-471A7E88BC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3375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1870D2-0A75-044A-875A-403004C0F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9717D77-84B5-4C4D-AB34-0ABBDA19B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2D08F09-051B-0A46-AA41-87FDAFDD4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1601C7E-9879-034F-A809-07CED3E5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52EB0B4-A44B-B342-883F-9CB4EDD3D1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9528E78-DBB2-8541-BAB6-61770AD77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06A2-7778-8749-A7B2-1D7FB46656DD}" type="datetimeFigureOut">
              <a:rPr kumimoji="1" lang="ja-JP" altLang="en-US" smtClean="0"/>
              <a:t>2018/10/15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BD3D3DD-CB1F-3246-9F35-54AD2970E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D6FEA1E-2A71-4846-9102-2FB600008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5958-0181-4746-9CF6-471A7E88BC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6160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098584-FA10-B344-AD1D-7F34509E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EEC17EE-EDC7-654C-9F0A-E5156B770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06A2-7778-8749-A7B2-1D7FB46656DD}" type="datetimeFigureOut">
              <a:rPr kumimoji="1" lang="ja-JP" altLang="en-US" smtClean="0"/>
              <a:t>2018/10/15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CA39301-9291-8247-97B1-90A40751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28E5E45-17CF-1643-AA5D-FCCD0D919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5958-0181-4746-9CF6-471A7E88BC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2220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87B6870-E793-CE48-8290-059E1AC1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06A2-7778-8749-A7B2-1D7FB46656DD}" type="datetimeFigureOut">
              <a:rPr kumimoji="1" lang="ja-JP" altLang="en-US" smtClean="0"/>
              <a:t>2018/10/15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4EDB37A-C47E-D74D-A1CF-304F64203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4ED990-D2ED-234A-B9FF-D7C255749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5958-0181-4746-9CF6-471A7E88BC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54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F30900-FCEE-9544-8B38-37AA9EA25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EB2624-99EC-B74D-A004-4286C5052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0B8DC70-87C2-6946-8FC9-FF9C0257FC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8EAA1C-14DC-9C48-A46C-C5E5DCF92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06A2-7778-8749-A7B2-1D7FB46656DD}" type="datetimeFigureOut">
              <a:rPr kumimoji="1" lang="ja-JP" altLang="en-US" smtClean="0"/>
              <a:t>2018/10/15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93C4FCC-B5DF-EA44-BC6F-171F6D73B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D76C126-27CD-D14B-B86E-CA756AA8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5958-0181-4746-9CF6-471A7E88BC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205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1B610E-3683-6145-866B-CBA51FE09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2352AE6-411C-6B46-9F42-288CD75A4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0A3289C-0563-484E-8E0E-5034CC575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02795F7-58F8-5647-8525-DA1C81C9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06A2-7778-8749-A7B2-1D7FB46656DD}" type="datetimeFigureOut">
              <a:rPr kumimoji="1" lang="ja-JP" altLang="en-US" smtClean="0"/>
              <a:t>2018/10/15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E4043CF-D40E-584E-8F62-B600FD386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B058C04-B4B4-944D-8123-942CF10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5958-0181-4746-9CF6-471A7E88BC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0389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7F6D17D-7951-F140-8A68-A8ED30EA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E9ECBB7-54A0-D64F-B978-AC727AA19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
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
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
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0166B2-1C35-4A42-A487-1935C41D9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ica Regular" panose="020B0409020203020207" pitchFamily="49" charset="-128"/>
                <a:ea typeface="Cica Regular" panose="020B0409020203020207" pitchFamily="49" charset="-128"/>
              </a:defRPr>
            </a:lvl1pPr>
          </a:lstStyle>
          <a:p>
            <a:fld id="{C06806A2-7778-8749-A7B2-1D7FB46656DD}" type="datetimeFigureOut">
              <a:rPr lang="ja-JP" altLang="en-US" smtClean="0"/>
              <a:pPr/>
              <a:t>2018/10/15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1F18008-38A8-F145-8694-599091965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ica Regular" panose="020B0409020203020207" pitchFamily="49" charset="-128"/>
                <a:ea typeface="Cica Regular" panose="020B0409020203020207" pitchFamily="49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EDAE20-59CA-154D-81C8-FF3989F6D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ica Regular" panose="020B0409020203020207" pitchFamily="49" charset="-128"/>
                <a:ea typeface="Cica Regular" panose="020B0409020203020207" pitchFamily="49" charset="-128"/>
              </a:defRPr>
            </a:lvl1pPr>
          </a:lstStyle>
          <a:p>
            <a:fld id="{C2AE5958-0181-4746-9CF6-471A7E88BCD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23981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0" i="0" kern="1200">
          <a:solidFill>
            <a:schemeClr val="tx1"/>
          </a:solidFill>
          <a:latin typeface="Cica Regular" panose="020B0409020203020207" pitchFamily="49" charset="-128"/>
          <a:ea typeface="Cica Regular" panose="020B0409020203020207" pitchFamily="49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b="0" i="0" kern="1200">
          <a:solidFill>
            <a:schemeClr val="tx1"/>
          </a:solidFill>
          <a:latin typeface="Cica Regular" panose="020B0409020203020207" pitchFamily="49" charset="-128"/>
          <a:ea typeface="Cica Regular" panose="020B0409020203020207" pitchFamily="49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1CD5694-5DB6-BC44-B447-D1FE0A882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81" y="2966065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41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インタラクションについて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kumimoji="1" lang="ja-JP" altLang="en-US" sz="5400"/>
              <a:t>聞きにくいこと</a:t>
            </a:r>
            <a:endParaRPr kumimoji="1" lang="en-US" altLang="ja-JP" sz="5400" dirty="0"/>
          </a:p>
          <a:p>
            <a:r>
              <a:rPr lang="ja-JP" altLang="en-US" sz="5400"/>
              <a:t>しょうもないけど気になること</a:t>
            </a:r>
            <a:endParaRPr lang="en-US" altLang="ja-JP" sz="5400" dirty="0"/>
          </a:p>
          <a:p>
            <a:r>
              <a:rPr lang="ja-JP" altLang="en-US" sz="5400"/>
              <a:t>その他諸々</a:t>
            </a:r>
            <a:endParaRPr lang="en-US" altLang="ja-JP" sz="5400" dirty="0"/>
          </a:p>
          <a:p>
            <a:pPr marL="0" indent="0">
              <a:buNone/>
            </a:pPr>
            <a:endParaRPr lang="en-US" altLang="ja-JP" sz="5400" dirty="0"/>
          </a:p>
          <a:p>
            <a:pPr marL="0" indent="0">
              <a:buNone/>
            </a:pPr>
            <a:r>
              <a:rPr kumimoji="1" lang="ja-JP" altLang="en-US" sz="5400"/>
              <a:t>レスは発表中</a:t>
            </a:r>
            <a:r>
              <a:rPr kumimoji="1" lang="en-US" altLang="ja-JP" sz="5400" dirty="0"/>
              <a:t>/</a:t>
            </a:r>
            <a:r>
              <a:rPr kumimoji="1" lang="ja-JP" altLang="en-US" sz="5400"/>
              <a:t>発表後</a:t>
            </a:r>
            <a:endParaRPr kumimoji="1" lang="en-US" altLang="ja-JP" sz="5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18A94C2-30CD-D74D-98DE-55B08FC2A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31273" y="-484801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1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はなすこと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/>
              <a:t>インタラクションについて</a:t>
            </a:r>
            <a:endParaRPr kumimoji="1" lang="en-US" altLang="ja-JP" sz="5400" dirty="0"/>
          </a:p>
          <a:p>
            <a:r>
              <a:rPr kumimoji="1" lang="ja-JP" altLang="en-US" sz="5400"/>
              <a:t>なんで行ったのか</a:t>
            </a:r>
            <a:endParaRPr kumimoji="1" lang="en-US" altLang="ja-JP" sz="5400" dirty="0"/>
          </a:p>
          <a:p>
            <a:r>
              <a:rPr kumimoji="1" lang="ja-JP" altLang="en-US" sz="5400"/>
              <a:t>行ってみてどうだったのか</a:t>
            </a:r>
            <a:endParaRPr kumimoji="1" lang="en-US" altLang="ja-JP" sz="5400" dirty="0"/>
          </a:p>
          <a:p>
            <a:r>
              <a:rPr lang="ja-JP" altLang="en-US" sz="5400"/>
              <a:t>帰ってきてナニが変わったのか</a:t>
            </a:r>
            <a:endParaRPr kumimoji="1" lang="ja-JP" altLang="en-US" sz="54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070117">
            <a:off x="8007928" y="543106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0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はなすこと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/>
              <a:t>インタラクションについて</a:t>
            </a:r>
            <a:endParaRPr kumimoji="1" lang="en-US" altLang="ja-JP" sz="5400" dirty="0"/>
          </a:p>
          <a:p>
            <a:r>
              <a:rPr kumimoji="1" lang="ja-JP" altLang="en-US" sz="5400" b="1"/>
              <a:t>なんで行ったのか</a:t>
            </a:r>
            <a:endParaRPr kumimoji="1" lang="en-US" altLang="ja-JP" sz="5400" b="1" dirty="0"/>
          </a:p>
          <a:p>
            <a:r>
              <a:rPr kumimoji="1" lang="ja-JP" altLang="en-US" sz="5400"/>
              <a:t>行ってみてどうだったのか</a:t>
            </a:r>
            <a:endParaRPr kumimoji="1" lang="en-US" altLang="ja-JP" sz="5400" dirty="0"/>
          </a:p>
          <a:p>
            <a:r>
              <a:rPr lang="ja-JP" altLang="en-US" sz="5400"/>
              <a:t>帰ってきてナニが変わったのか</a:t>
            </a:r>
            <a:endParaRPr kumimoji="1" lang="ja-JP" altLang="en-US" sz="54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070117">
            <a:off x="8007928" y="543106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40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なんで行ったのか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ja-JP" altLang="en-US" sz="11500"/>
              <a:t>海外に行きたい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731273" y="-484801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81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なんで行ったのか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ja-JP" altLang="en-US" sz="15300"/>
              <a:t>楽しそう</a:t>
            </a:r>
            <a:r>
              <a:rPr kumimoji="1" lang="en-US" altLang="ja-JP" sz="15300" dirty="0"/>
              <a:t>!</a:t>
            </a:r>
            <a:endParaRPr kumimoji="1" lang="ja-JP" altLang="en-US" sz="153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774872F-E276-6D46-B873-7B9A694DC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460727" y="-484801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11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なんで行ったのか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ja-JP" altLang="en-US" sz="6000"/>
              <a:t>でも私達は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774872F-E276-6D46-B873-7B9A694DC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460727" y="6373200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92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なんで行ったのか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ja-JP" altLang="en-US" sz="6000"/>
              <a:t>化学の先生と違って</a:t>
            </a:r>
            <a:br>
              <a:rPr kumimoji="1" lang="en-US" altLang="ja-JP" sz="6000" dirty="0"/>
            </a:br>
            <a:r>
              <a:rPr kumimoji="1" lang="ja-JP" altLang="en-US" sz="6000"/>
              <a:t>お金持ちじゃない</a:t>
            </a:r>
            <a:r>
              <a:rPr kumimoji="1" lang="en-US" altLang="ja-JP" sz="6000" dirty="0"/>
              <a:t>…</a:t>
            </a:r>
            <a:endParaRPr kumimoji="1" lang="ja-JP" altLang="en-US" sz="60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774872F-E276-6D46-B873-7B9A694DC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731273" y="6373200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2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なんで行ったのか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8000"/>
              <a:t>とある大会の優勝景品</a:t>
            </a:r>
            <a:endParaRPr lang="en-US" altLang="ja-JP" sz="8000" dirty="0"/>
          </a:p>
          <a:p>
            <a:pPr marL="0" indent="0" algn="ctr">
              <a:buNone/>
            </a:pPr>
            <a:r>
              <a:rPr kumimoji="1" lang="en-US" altLang="ja-JP" sz="8000" dirty="0"/>
              <a:t>:</a:t>
            </a:r>
            <a:r>
              <a:rPr kumimoji="1" lang="en-US" altLang="ja-JP" sz="8000" b="1" dirty="0"/>
              <a:t>NASA</a:t>
            </a:r>
            <a:r>
              <a:rPr kumimoji="1" lang="ja-JP" altLang="en-US" sz="8000" b="1"/>
              <a:t>ツアー</a:t>
            </a:r>
            <a:endParaRPr kumimoji="1" lang="en-US" altLang="ja-JP" sz="8000" b="1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774872F-E276-6D46-B873-7B9A694DC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731273" y="-484800"/>
            <a:ext cx="5462546" cy="96960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81E61CA-CF89-2D4D-B51E-BDC08FCB6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9180" y="1327150"/>
            <a:ext cx="94234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31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なんで行ったのか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8000"/>
              <a:t>とある大会の優勝景品</a:t>
            </a:r>
            <a:endParaRPr lang="en-US" altLang="ja-JP" sz="8000" dirty="0"/>
          </a:p>
          <a:p>
            <a:pPr marL="0" indent="0" algn="ctr">
              <a:buNone/>
            </a:pPr>
            <a:r>
              <a:rPr kumimoji="1" lang="en-US" altLang="ja-JP" sz="8000" dirty="0"/>
              <a:t>:</a:t>
            </a:r>
            <a:r>
              <a:rPr kumimoji="1" lang="en-US" altLang="ja-JP" sz="8000" b="1" dirty="0"/>
              <a:t>NASA</a:t>
            </a:r>
            <a:r>
              <a:rPr kumimoji="1" lang="ja-JP" altLang="en-US" sz="8000" b="1"/>
              <a:t>ツアー</a:t>
            </a:r>
            <a:endParaRPr kumimoji="1" lang="en-US" altLang="ja-JP" sz="8000" b="1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769DE9D-51A7-994E-A31B-EFBE59B6B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4904"/>
            <a:ext cx="11332009" cy="505511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1F23597-C844-EE43-899A-2B495DD3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438937" y="-484800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9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なんで行ったのか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7200"/>
              <a:t>とりあえず優勝してきた</a:t>
            </a:r>
            <a:endParaRPr kumimoji="1" lang="en-US" altLang="ja-JP" sz="7200" b="1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769DE9D-51A7-994E-A31B-EFBE59B6B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2012" y="-5344837"/>
            <a:ext cx="11332009" cy="505511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1F23597-C844-EE43-899A-2B495DD3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438935" y="6373199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0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05C12F-D730-784E-B8B1-CF0548BB1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68904"/>
            <a:ext cx="12192000" cy="920192"/>
          </a:xfrm>
        </p:spPr>
        <p:txBody>
          <a:bodyPr anchor="t">
            <a:normAutofit fontScale="90000"/>
          </a:bodyPr>
          <a:lstStyle/>
          <a:p>
            <a:r>
              <a:rPr kumimoji="1" lang="ja-JP" altLang="en-US" sz="7200"/>
              <a:t>人の金でアメリカ行ってみた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2AD106D-37D9-D446-9674-178B97F22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1405"/>
            <a:ext cx="9144000" cy="1655762"/>
          </a:xfrm>
        </p:spPr>
        <p:txBody>
          <a:bodyPr/>
          <a:lstStyle/>
          <a:p>
            <a:r>
              <a:rPr kumimoji="1" lang="en-US" altLang="ja-JP"/>
              <a:t>2018/10/15 </a:t>
            </a:r>
            <a:r>
              <a:rPr kumimoji="1" lang="ja-JP" altLang="en-US"/>
              <a:t>津山高専 帰国報告会 </a:t>
            </a:r>
            <a:r>
              <a:rPr kumimoji="1" lang="en-US" altLang="ja-JP"/>
              <a:t>3-C-19 Sueda Takahito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DE4B8F8-5367-6845-BD07-436B05E6F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86979">
            <a:off x="-1207274" y="5923022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43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なんで行ったのか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ja-JP" altLang="en-US" sz="16600"/>
              <a:t>海外旅行</a:t>
            </a:r>
            <a:endParaRPr lang="en-US" altLang="ja-JP" sz="16600" dirty="0"/>
          </a:p>
          <a:p>
            <a:pPr marL="0" indent="0" algn="ctr">
              <a:buNone/>
            </a:pPr>
            <a:r>
              <a:rPr kumimoji="1" lang="ja-JP" altLang="en-US" sz="16600" b="1"/>
              <a:t>決定</a:t>
            </a:r>
            <a:endParaRPr kumimoji="1" lang="en-US" altLang="ja-JP" sz="16600" b="1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1F23597-C844-EE43-899A-2B495DD39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731274" y="6373199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56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はなすこと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/>
              <a:t>インタラクションについて</a:t>
            </a:r>
            <a:endParaRPr kumimoji="1" lang="en-US" altLang="ja-JP" sz="5400" dirty="0"/>
          </a:p>
          <a:p>
            <a:r>
              <a:rPr kumimoji="1" lang="ja-JP" altLang="en-US" sz="5400"/>
              <a:t>なんで行ったのか</a:t>
            </a:r>
            <a:endParaRPr kumimoji="1" lang="en-US" altLang="ja-JP" sz="5400" dirty="0"/>
          </a:p>
          <a:p>
            <a:r>
              <a:rPr kumimoji="1" lang="ja-JP" altLang="en-US" sz="5400"/>
              <a:t>行ってみてどうだったのか</a:t>
            </a:r>
            <a:endParaRPr kumimoji="1" lang="en-US" altLang="ja-JP" sz="5400" dirty="0"/>
          </a:p>
          <a:p>
            <a:r>
              <a:rPr lang="ja-JP" altLang="en-US" sz="5400"/>
              <a:t>帰ってきてナニが変わったのか</a:t>
            </a:r>
            <a:endParaRPr kumimoji="1" lang="ja-JP" altLang="en-US" sz="54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070117">
            <a:off x="8007928" y="543106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5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はなすこと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/>
              <a:t>インタラクションについて</a:t>
            </a:r>
            <a:endParaRPr kumimoji="1" lang="en-US" altLang="ja-JP" sz="5400" dirty="0"/>
          </a:p>
          <a:p>
            <a:r>
              <a:rPr kumimoji="1" lang="ja-JP" altLang="en-US" sz="5400"/>
              <a:t>なんで行ったのか</a:t>
            </a:r>
            <a:endParaRPr kumimoji="1" lang="en-US" altLang="ja-JP" sz="5400" dirty="0"/>
          </a:p>
          <a:p>
            <a:r>
              <a:rPr kumimoji="1" lang="ja-JP" altLang="en-US" sz="5400" b="1"/>
              <a:t>行ってみてどうだったのか</a:t>
            </a:r>
            <a:endParaRPr kumimoji="1" lang="en-US" altLang="ja-JP" sz="5400" b="1" dirty="0"/>
          </a:p>
          <a:p>
            <a:r>
              <a:rPr lang="ja-JP" altLang="en-US" sz="5400"/>
              <a:t>帰ってきてナニが変わったのか</a:t>
            </a:r>
            <a:endParaRPr kumimoji="1" lang="ja-JP" altLang="en-US" sz="54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070117">
            <a:off x="8007928" y="543106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64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いってみてどうだったのか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ja-JP" altLang="en-US" sz="5400"/>
              <a:t>良かったこと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31273" y="-484801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いってみてどうだったのか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5400"/>
              <a:t>あまり行けないアメリカに行けた</a:t>
            </a:r>
            <a:endParaRPr lang="en-US" altLang="ja-JP" sz="54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727" y="-484801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63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いってみてどうだったのか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ja-JP" sz="5400" dirty="0"/>
              <a:t>NASA</a:t>
            </a:r>
            <a:r>
              <a:rPr lang="ja-JP" altLang="en-US" sz="5400"/>
              <a:t>の見どころを</a:t>
            </a:r>
            <a:endParaRPr lang="en-US" altLang="ja-JP" sz="5400" dirty="0"/>
          </a:p>
          <a:p>
            <a:pPr marL="0" indent="0">
              <a:buNone/>
            </a:pPr>
            <a:r>
              <a:rPr lang="ja-JP" altLang="en-US" sz="5400"/>
              <a:t>余すこと無く見学できた</a:t>
            </a:r>
            <a:endParaRPr lang="en-US" altLang="ja-JP" sz="54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727" y="6373199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6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いってみてどうだったのか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ja-JP" sz="5400" dirty="0"/>
              <a:t>NASA</a:t>
            </a:r>
            <a:r>
              <a:rPr lang="ja-JP" altLang="en-US" sz="5400"/>
              <a:t>で一番印象的なこと</a:t>
            </a:r>
            <a:endParaRPr lang="en-US" altLang="ja-JP" sz="54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460727" y="6373199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85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いってみてどうだったのか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5400"/>
              <a:t>スペースシャトルが小さい</a:t>
            </a:r>
            <a:endParaRPr lang="en-US" altLang="ja-JP" sz="54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727" y="6373199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12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460727" y="6373199"/>
            <a:ext cx="5462546" cy="96960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D842B8C-1090-1146-B292-63AD5ED3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99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いってみてどうだったのか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5400"/>
              <a:t>スペースシャトルが小さい</a:t>
            </a:r>
            <a:endParaRPr lang="en-US" altLang="ja-JP" sz="5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A4AD920-68AF-BD4A-82F5-8B7235617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ACFE109-E530-2841-8945-B4C3EB67C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460727" y="6373199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81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05C12F-D730-784E-B8B1-CF0548BB1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68904"/>
            <a:ext cx="12192000" cy="920192"/>
          </a:xfrm>
        </p:spPr>
        <p:txBody>
          <a:bodyPr anchor="t">
            <a:normAutofit fontScale="90000"/>
          </a:bodyPr>
          <a:lstStyle/>
          <a:p>
            <a:r>
              <a:rPr kumimoji="1" lang="ja-JP" altLang="en-US" sz="7200" strike="sngStrike"/>
              <a:t>人の金で</a:t>
            </a:r>
            <a:r>
              <a:rPr kumimoji="1" lang="ja-JP" altLang="en-US" sz="7200"/>
              <a:t>アメリカ行ってみた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2AD106D-37D9-D446-9674-178B97F22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1405"/>
            <a:ext cx="9144000" cy="1655762"/>
          </a:xfrm>
        </p:spPr>
        <p:txBody>
          <a:bodyPr/>
          <a:lstStyle/>
          <a:p>
            <a:r>
              <a:rPr kumimoji="1" lang="en-US" altLang="ja-JP"/>
              <a:t>2018/10/15 </a:t>
            </a:r>
            <a:r>
              <a:rPr kumimoji="1" lang="ja-JP" altLang="en-US"/>
              <a:t>津山高専 帰国報告会 </a:t>
            </a:r>
            <a:r>
              <a:rPr kumimoji="1" lang="en-US" altLang="ja-JP"/>
              <a:t>3-C-19 Sueda Takahito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DE4B8F8-5367-6845-BD07-436B05E6F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86979">
            <a:off x="-1207274" y="5923022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66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いってみてどうだったのか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5400"/>
              <a:t>授業とは違う英語に触れた</a:t>
            </a:r>
            <a:endParaRPr lang="en-US" altLang="ja-JP" sz="54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31273" y="6373199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43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いってみてどうだったのか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5400"/>
              <a:t>はじめての時差体験</a:t>
            </a:r>
            <a:r>
              <a:rPr lang="en-US" altLang="ja-JP" sz="5400" dirty="0"/>
              <a:t>(13</a:t>
            </a:r>
            <a:r>
              <a:rPr lang="ja-JP" altLang="en-US" sz="5400"/>
              <a:t>時間</a:t>
            </a:r>
            <a:r>
              <a:rPr lang="en-US" altLang="ja-JP" sz="5400" dirty="0"/>
              <a:t>)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31273" y="-484801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8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いってみてどうだったのか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/>
              <a:t>良くなかったこと</a:t>
            </a:r>
            <a:endParaRPr lang="en-US" altLang="ja-JP" sz="54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731273" y="-484801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33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いってみてどうだったのか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5400"/>
              <a:t>ご飯</a:t>
            </a:r>
            <a:r>
              <a:rPr lang="en-US" altLang="ja-JP" sz="5400" dirty="0"/>
              <a:t>/</a:t>
            </a:r>
            <a:r>
              <a:rPr lang="ja-JP" altLang="en-US" sz="5400"/>
              <a:t>飲み物が美味しくない</a:t>
            </a:r>
            <a:endParaRPr lang="en-US" altLang="ja-JP" sz="54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460727" y="-427495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1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いってみてどうだったのか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5400"/>
              <a:t>観光中の昼間がめちゃ眠い</a:t>
            </a:r>
            <a:r>
              <a:rPr lang="en-US" altLang="ja-JP" sz="5400" dirty="0"/>
              <a:t>(</a:t>
            </a:r>
            <a:r>
              <a:rPr lang="ja-JP" altLang="en-US" sz="5400"/>
              <a:t>時差</a:t>
            </a:r>
            <a:r>
              <a:rPr lang="en-US" altLang="ja-JP" sz="5400" dirty="0"/>
              <a:t>)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460727" y="6311900"/>
            <a:ext cx="5462546" cy="96960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F3317AB-1B87-9249-8DD0-01123815E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738293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88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いってみてどうだったのか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5400"/>
              <a:t>観光中の昼間がめちゃ眠い</a:t>
            </a:r>
            <a:r>
              <a:rPr lang="en-US" altLang="ja-JP" sz="5400" dirty="0"/>
              <a:t>(</a:t>
            </a:r>
            <a:r>
              <a:rPr lang="ja-JP" altLang="en-US" sz="5400"/>
              <a:t>時差</a:t>
            </a:r>
            <a:r>
              <a:rPr lang="en-US" altLang="ja-JP" sz="5400" dirty="0"/>
              <a:t>)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746C564-0B8A-C947-9572-D34B5A562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B7DF0C-991A-554C-91C2-0C8B54F71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727" y="6311900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67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いってみてどうだったのか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5400"/>
              <a:t>でも夜は寝れる</a:t>
            </a:r>
            <a:r>
              <a:rPr lang="en-US" altLang="ja-JP" sz="5400" dirty="0"/>
              <a:t>(</a:t>
            </a:r>
            <a:r>
              <a:rPr lang="ja-JP" altLang="en-US" sz="5400"/>
              <a:t>不思議</a:t>
            </a:r>
            <a:r>
              <a:rPr lang="en-US" altLang="ja-JP" sz="5400" dirty="0"/>
              <a:t>)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2731273" y="6429887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3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いってみてどうだったのか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3600"/>
              <a:t>想像より英語のコミュニケーションなんとかなる</a:t>
            </a:r>
            <a:endParaRPr lang="en-US" altLang="ja-JP" sz="3600" dirty="0"/>
          </a:p>
          <a:p>
            <a:pPr marL="0" indent="0">
              <a:buNone/>
            </a:pPr>
            <a:endParaRPr lang="en-US" altLang="ja-JP" sz="3600" dirty="0"/>
          </a:p>
          <a:p>
            <a:pPr marL="0" indent="0" algn="r">
              <a:buNone/>
            </a:pPr>
            <a:r>
              <a:rPr lang="en-US" altLang="ja-JP" sz="4400" dirty="0"/>
              <a:t>(</a:t>
            </a:r>
            <a:r>
              <a:rPr lang="ja-JP" altLang="en-US" sz="4400"/>
              <a:t>もっと苦労するのを期待してた</a:t>
            </a:r>
            <a:r>
              <a:rPr lang="en-US" altLang="ja-JP" sz="4400" dirty="0"/>
              <a:t>)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731272" y="2944200"/>
            <a:ext cx="5462546" cy="96960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D54A407-E30D-5B4E-9A14-8E3F52A3B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625" y="7314791"/>
            <a:ext cx="7288750" cy="6858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4D35B86-51C0-6641-9B99-86067BD53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713" y="-484996"/>
            <a:ext cx="1178464" cy="20917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3317B92-0502-7848-8C52-BB2989A10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003051" y="-628572"/>
            <a:ext cx="448574" cy="4963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810FE68-6DC7-7C45-85B7-1F44BA651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713" y="-864304"/>
            <a:ext cx="1178464" cy="2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6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いってみてどうだったのか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D54A407-E30D-5B4E-9A14-8E3F52A3B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625" y="0"/>
            <a:ext cx="7288750" cy="6858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1805B4F-8C0F-8048-94C8-1ED01F670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713" y="679488"/>
            <a:ext cx="1178464" cy="20917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081E220-3DB7-4240-9FFC-25F1C9B15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713" y="392337"/>
            <a:ext cx="1178464" cy="20917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A2FD1F1-29C4-1A42-B863-5F7223C00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237" y="392337"/>
            <a:ext cx="448574" cy="49632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DCFEF2B-73CC-4A41-B2F4-D4B068B6B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731272" y="2944200"/>
            <a:ext cx="5462546" cy="96960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A8BC91B-2132-CA41-B403-CCEEFA483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491" y="4959045"/>
            <a:ext cx="1648324" cy="29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00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いってみてどうだったのか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5400"/>
              <a:t>ちなみに写真</a:t>
            </a:r>
            <a:endParaRPr lang="en-US" altLang="ja-JP" sz="54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460728" y="2944200"/>
            <a:ext cx="5462546" cy="96960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4B19F1C-6D55-7045-B9D2-C4358D9FB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-70104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05C12F-D730-784E-B8B1-CF0548BB1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68904"/>
            <a:ext cx="12192000" cy="920192"/>
          </a:xfrm>
        </p:spPr>
        <p:txBody>
          <a:bodyPr anchor="t">
            <a:noAutofit/>
          </a:bodyPr>
          <a:lstStyle/>
          <a:p>
            <a:r>
              <a:rPr lang="ja-JP" altLang="en-US" sz="4800"/>
              <a:t>御厚意で</a:t>
            </a:r>
            <a:r>
              <a:rPr kumimoji="1" lang="ja-JP" altLang="en-US" sz="4800"/>
              <a:t>アメリカに</a:t>
            </a:r>
            <a:r>
              <a:rPr lang="ja-JP" altLang="en-US" sz="4800" b="1"/>
              <a:t>旅行</a:t>
            </a:r>
            <a:r>
              <a:rPr lang="ja-JP" altLang="en-US" sz="4800"/>
              <a:t>に行ってきた</a:t>
            </a:r>
            <a:endParaRPr kumimoji="1" lang="ja-JP" altLang="en-US" sz="48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2AD106D-37D9-D446-9674-178B97F22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1405"/>
            <a:ext cx="9144000" cy="1655762"/>
          </a:xfrm>
        </p:spPr>
        <p:txBody>
          <a:bodyPr/>
          <a:lstStyle/>
          <a:p>
            <a:r>
              <a:rPr kumimoji="1" lang="en-US" altLang="ja-JP"/>
              <a:t>2018/10/15 </a:t>
            </a:r>
            <a:r>
              <a:rPr kumimoji="1" lang="ja-JP" altLang="en-US"/>
              <a:t>津山高専 帰国報告会 </a:t>
            </a:r>
            <a:r>
              <a:rPr kumimoji="1" lang="en-US" altLang="ja-JP"/>
              <a:t>3-C-19 Sueda Takahito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DE4B8F8-5367-6845-BD07-436B05E6F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05061">
            <a:off x="8485366" y="5904734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4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981275" y="1825625"/>
            <a:ext cx="10515600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5400"/>
              <a:t>ちなみに写真</a:t>
            </a:r>
            <a:endParaRPr lang="en-US" altLang="ja-JP" sz="54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460728" y="2944200"/>
            <a:ext cx="5462546" cy="96960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6079F19-F8D6-5948-9C77-6970B7B4C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39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981275" y="1825625"/>
            <a:ext cx="10515600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5400"/>
              <a:t>ちなみに写真</a:t>
            </a:r>
            <a:endParaRPr lang="en-US" altLang="ja-JP" sz="54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728" y="2944200"/>
            <a:ext cx="5462546" cy="96960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6079F19-F8D6-5948-9C77-6970B7B4CC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76" r="51262"/>
          <a:stretch/>
        </p:blipFill>
        <p:spPr>
          <a:xfrm>
            <a:off x="0" y="0"/>
            <a:ext cx="1569308" cy="685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AEEF42F-1F85-E940-9623-3E5F2EEF5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-7040562"/>
            <a:ext cx="9144000" cy="6858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E5560E-E14B-DD45-9D55-36D4DABEBA5D}"/>
              </a:ext>
            </a:extLst>
          </p:cNvPr>
          <p:cNvSpPr txBox="1"/>
          <p:nvPr/>
        </p:nvSpPr>
        <p:spPr>
          <a:xfrm>
            <a:off x="2395151" y="2238375"/>
            <a:ext cx="74016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>
                <a:latin typeface="Cica" panose="020B0409020203020207" pitchFamily="49" charset="-128"/>
                <a:ea typeface="Cica" panose="020B0409020203020207" pitchFamily="49" charset="-128"/>
              </a:rPr>
              <a:t>この人宇宙飛行士</a:t>
            </a:r>
            <a:endParaRPr kumimoji="1" lang="en-US" altLang="ja-JP" sz="6000" dirty="0">
              <a:latin typeface="Cica" panose="020B0409020203020207" pitchFamily="49" charset="-128"/>
              <a:ea typeface="Cica" panose="020B0409020203020207" pitchFamily="49" charset="-128"/>
            </a:endParaRPr>
          </a:p>
          <a:p>
            <a:r>
              <a:rPr kumimoji="1" lang="ja-JP" altLang="en-US" sz="6000">
                <a:latin typeface="Cica" panose="020B0409020203020207" pitchFamily="49" charset="-128"/>
                <a:ea typeface="Cica" panose="020B0409020203020207" pitchFamily="49" charset="-128"/>
              </a:rPr>
              <a:t>知ってる日本語</a:t>
            </a:r>
            <a:endParaRPr lang="en-US" altLang="ja-JP" sz="6000" dirty="0">
              <a:latin typeface="Cica" panose="020B0409020203020207" pitchFamily="49" charset="-128"/>
              <a:ea typeface="Cica" panose="020B0409020203020207" pitchFamily="49" charset="-128"/>
            </a:endParaRPr>
          </a:p>
          <a:p>
            <a:r>
              <a:rPr kumimoji="1" lang="ja-JP" altLang="en-US" sz="6000">
                <a:latin typeface="Cica" panose="020B0409020203020207" pitchFamily="49" charset="-128"/>
                <a:ea typeface="Cica" panose="020B0409020203020207" pitchFamily="49" charset="-128"/>
              </a:rPr>
              <a:t>    「便所どこ」</a:t>
            </a:r>
            <a:endParaRPr kumimoji="1" lang="en-US" altLang="ja-JP" sz="6000" dirty="0"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781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460728" y="2944200"/>
            <a:ext cx="5462546" cy="96960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6079F19-F8D6-5948-9C77-6970B7B4C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7315203"/>
            <a:ext cx="9144000" cy="6858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BEDC93E-95B4-F748-AD01-E323F2CD9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BD68B71-68D9-D043-8457-D78F09FA0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42857" y="-8384225"/>
            <a:ext cx="12192000" cy="68580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6807519-871B-9D4D-A997-B2BBF90A0B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66534" y="-2442802"/>
            <a:ext cx="12192000" cy="488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67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460728" y="2944200"/>
            <a:ext cx="5462546" cy="96960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BEDC93E-95B4-F748-AD01-E323F2CD94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50" r="71396"/>
          <a:stretch/>
        </p:blipFill>
        <p:spPr>
          <a:xfrm>
            <a:off x="0" y="0"/>
            <a:ext cx="1742304" cy="68580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06191F8-A0DC-B348-BB7F-D77406B9876B}"/>
              </a:ext>
            </a:extLst>
          </p:cNvPr>
          <p:cNvSpPr txBox="1"/>
          <p:nvPr/>
        </p:nvSpPr>
        <p:spPr>
          <a:xfrm>
            <a:off x="1900667" y="2459504"/>
            <a:ext cx="74016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>
                <a:latin typeface="Cica" panose="020B0409020203020207" pitchFamily="49" charset="-128"/>
                <a:ea typeface="Cica" panose="020B0409020203020207" pitchFamily="49" charset="-128"/>
              </a:rPr>
              <a:t>この人日本の顔芸人</a:t>
            </a:r>
            <a:endParaRPr kumimoji="1" lang="en-US" altLang="ja-JP" sz="6000" dirty="0">
              <a:latin typeface="Cica" panose="020B0409020203020207" pitchFamily="49" charset="-128"/>
              <a:ea typeface="Cica" panose="020B0409020203020207" pitchFamily="49" charset="-128"/>
            </a:endParaRPr>
          </a:p>
          <a:p>
            <a:r>
              <a:rPr lang="ja-JP" altLang="en-US" sz="6000">
                <a:latin typeface="Cica" panose="020B0409020203020207" pitchFamily="49" charset="-128"/>
                <a:ea typeface="Cica" panose="020B0409020203020207" pitchFamily="49" charset="-128"/>
              </a:rPr>
              <a:t>チャリで来たらしい</a:t>
            </a:r>
            <a:endParaRPr kumimoji="1" lang="en-US" altLang="ja-JP" sz="6000" dirty="0"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A953709A-DAEC-C34A-BA4F-C76B59F9B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6177" y="0"/>
            <a:ext cx="3503141" cy="197051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1B52962-EDB5-A340-B76D-F4EA61AC0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2304" y="4899632"/>
            <a:ext cx="4887096" cy="195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86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はなすこと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/>
              <a:t>インタラクションについて</a:t>
            </a:r>
            <a:endParaRPr kumimoji="1" lang="en-US" altLang="ja-JP" sz="5400" dirty="0"/>
          </a:p>
          <a:p>
            <a:r>
              <a:rPr kumimoji="1" lang="ja-JP" altLang="en-US" sz="5400"/>
              <a:t>なんで行ったのか</a:t>
            </a:r>
            <a:endParaRPr kumimoji="1" lang="en-US" altLang="ja-JP" sz="5400" dirty="0"/>
          </a:p>
          <a:p>
            <a:r>
              <a:rPr kumimoji="1" lang="ja-JP" altLang="en-US" sz="5400"/>
              <a:t>行ってみてどうだったのか</a:t>
            </a:r>
            <a:endParaRPr kumimoji="1" lang="en-US" altLang="ja-JP" sz="5400" dirty="0"/>
          </a:p>
          <a:p>
            <a:r>
              <a:rPr lang="ja-JP" altLang="en-US" sz="5400"/>
              <a:t>帰ってきてナニが変わったのか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070117">
            <a:off x="8007928" y="543106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27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はなすこと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/>
              <a:t>インタラクションについて</a:t>
            </a:r>
            <a:endParaRPr kumimoji="1" lang="en-US" altLang="ja-JP" sz="5400" dirty="0"/>
          </a:p>
          <a:p>
            <a:r>
              <a:rPr kumimoji="1" lang="ja-JP" altLang="en-US" sz="5400"/>
              <a:t>なんで行ったのか</a:t>
            </a:r>
            <a:endParaRPr kumimoji="1" lang="en-US" altLang="ja-JP" sz="5400" dirty="0"/>
          </a:p>
          <a:p>
            <a:r>
              <a:rPr kumimoji="1" lang="ja-JP" altLang="en-US" sz="5400"/>
              <a:t>行ってみてどうだったのか</a:t>
            </a:r>
            <a:endParaRPr kumimoji="1" lang="en-US" altLang="ja-JP" sz="5400" dirty="0"/>
          </a:p>
          <a:p>
            <a:r>
              <a:rPr lang="ja-JP" altLang="en-US" sz="5400" b="1"/>
              <a:t>帰ってきてナニが変わったのか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070117">
            <a:off x="8007928" y="543106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6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帰ってきてナニが変わったのか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5400"/>
              <a:t>パスポートを新たに得た</a:t>
            </a:r>
            <a:endParaRPr lang="en-US" altLang="ja-JP" sz="5400" dirty="0"/>
          </a:p>
          <a:p>
            <a:pPr marL="0" indent="0">
              <a:buNone/>
            </a:pPr>
            <a:r>
              <a:rPr lang="en-US" altLang="ja-JP" sz="5400" dirty="0"/>
              <a:t>T</a:t>
            </a:r>
            <a:r>
              <a:rPr lang="ja-JP" altLang="en-US" sz="5400"/>
              <a:t>シャツが</a:t>
            </a:r>
            <a:r>
              <a:rPr lang="en-US" altLang="ja-JP" sz="5400" dirty="0"/>
              <a:t>3</a:t>
            </a:r>
            <a:r>
              <a:rPr lang="ja-JP" altLang="en-US" sz="5400"/>
              <a:t>枚増えた</a:t>
            </a:r>
            <a:endParaRPr lang="en-US" altLang="ja-JP" sz="5400" dirty="0"/>
          </a:p>
          <a:p>
            <a:pPr marL="0" indent="0">
              <a:buNone/>
            </a:pPr>
            <a:r>
              <a:rPr lang="ja-JP" altLang="en-US" sz="5400"/>
              <a:t>タダで海外に行く方法を知った</a:t>
            </a:r>
            <a:endParaRPr lang="en-US" altLang="ja-JP" sz="54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7" y="6373199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7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次の目標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7200"/>
              <a:t>シリコンバレー行きたい</a:t>
            </a:r>
            <a:endParaRPr lang="en-US" altLang="ja-JP" sz="7200" dirty="0"/>
          </a:p>
          <a:p>
            <a:pPr marL="0" indent="0" algn="ctr">
              <a:buNone/>
            </a:pPr>
            <a:r>
              <a:rPr lang="ja-JP" altLang="en-US" sz="7200"/>
              <a:t>お金ください</a:t>
            </a:r>
            <a:endParaRPr lang="en-US" altLang="ja-JP" sz="7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777" y="125163"/>
            <a:ext cx="1943595" cy="34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28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次の目標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8800"/>
              <a:t>ヨーロッパ行きたい</a:t>
            </a:r>
            <a:endParaRPr lang="en-US" altLang="ja-JP" sz="8800" dirty="0"/>
          </a:p>
          <a:p>
            <a:pPr marL="0" indent="0" algn="ctr">
              <a:buNone/>
            </a:pPr>
            <a:r>
              <a:rPr lang="ja-JP" altLang="en-US" sz="8800"/>
              <a:t>お金ください</a:t>
            </a:r>
            <a:endParaRPr lang="en-US" altLang="ja-JP" sz="8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777" y="125163"/>
            <a:ext cx="1943595" cy="34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7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14729"/>
            <a:ext cx="121920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13800" b="1">
                <a:latin typeface="YojoFont" panose="02000600000000000000" pitchFamily="2" charset="-128"/>
                <a:ea typeface="YojoFont" panose="02000600000000000000" pitchFamily="2" charset="-128"/>
              </a:rPr>
              <a:t>しつぎおうとウ</a:t>
            </a:r>
            <a:endParaRPr lang="en-US" altLang="ja-JP" sz="13800" b="1" dirty="0">
              <a:latin typeface="YojoFont" panose="02000600000000000000" pitchFamily="2" charset="-128"/>
              <a:ea typeface="YojoFont" panose="02000600000000000000" pitchFamily="2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7" y="466175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1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はなすこと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/>
              <a:t>インタラクションについて</a:t>
            </a:r>
            <a:endParaRPr kumimoji="1" lang="en-US" altLang="ja-JP" sz="5400" dirty="0"/>
          </a:p>
          <a:p>
            <a:r>
              <a:rPr kumimoji="1" lang="ja-JP" altLang="en-US" sz="5400"/>
              <a:t>なんで行ったのか</a:t>
            </a:r>
            <a:endParaRPr kumimoji="1" lang="en-US" altLang="ja-JP" sz="5400" dirty="0"/>
          </a:p>
          <a:p>
            <a:r>
              <a:rPr kumimoji="1" lang="ja-JP" altLang="en-US" sz="5400"/>
              <a:t>行ってみてどうだったのか</a:t>
            </a:r>
            <a:endParaRPr kumimoji="1" lang="en-US" altLang="ja-JP" sz="5400" dirty="0"/>
          </a:p>
          <a:p>
            <a:r>
              <a:rPr lang="ja-JP" altLang="en-US" sz="5400"/>
              <a:t>帰ってきてナニが変わったのか</a:t>
            </a:r>
            <a:endParaRPr kumimoji="1" lang="ja-JP" altLang="en-US" sz="54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CC754A-AC15-944A-ADAE-87B8714D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070117">
            <a:off x="8007928" y="543106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78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はなすこと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b="1"/>
              <a:t>インタラクションについて</a:t>
            </a:r>
            <a:endParaRPr kumimoji="1" lang="en-US" altLang="ja-JP" sz="5400" b="1" dirty="0"/>
          </a:p>
          <a:p>
            <a:r>
              <a:rPr kumimoji="1" lang="ja-JP" altLang="en-US" sz="5400"/>
              <a:t>なんで行ったのか</a:t>
            </a:r>
            <a:endParaRPr kumimoji="1" lang="en-US" altLang="ja-JP" sz="5400" dirty="0"/>
          </a:p>
          <a:p>
            <a:r>
              <a:rPr kumimoji="1" lang="ja-JP" altLang="en-US" sz="5400"/>
              <a:t>行ってみてどうだったのか</a:t>
            </a:r>
            <a:endParaRPr kumimoji="1" lang="en-US" altLang="ja-JP" sz="5400" dirty="0"/>
          </a:p>
          <a:p>
            <a:r>
              <a:rPr lang="ja-JP" altLang="en-US" sz="5400"/>
              <a:t>帰ってきてナニが変わったのか</a:t>
            </a:r>
            <a:endParaRPr kumimoji="1" lang="ja-JP" altLang="en-US" sz="54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6F3C192-CAF0-3B4A-A792-34E322A0B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070117">
            <a:off x="8007928" y="543106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4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インタラクションについて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ja-JP" altLang="en-US" sz="5400"/>
              <a:t>今回は実験的に</a:t>
            </a:r>
            <a:br>
              <a:rPr kumimoji="1" lang="en-US" altLang="ja-JP" sz="5400" dirty="0"/>
            </a:br>
            <a:r>
              <a:rPr kumimoji="1" lang="ja-JP" altLang="en-US" sz="5400"/>
              <a:t>みんなだいすき</a:t>
            </a:r>
            <a:r>
              <a:rPr kumimoji="1" lang="en-US" altLang="ja-JP" sz="5400" dirty="0"/>
              <a:t>Twitter</a:t>
            </a:r>
            <a:r>
              <a:rPr kumimoji="1" lang="ja-JP" altLang="en-US" sz="5400"/>
              <a:t>を使うよ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18A94C2-30CD-D74D-98DE-55B08FC2A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727" y="6373199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21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インタラクションについて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en-US" altLang="ja-JP" sz="5400" dirty="0"/>
              <a:t>Twitter:#</a:t>
            </a:r>
            <a:r>
              <a:rPr kumimoji="1" lang="en-US" altLang="ja-JP" sz="5400" dirty="0" err="1"/>
              <a:t>tnct</a:t>
            </a:r>
            <a:r>
              <a:rPr kumimoji="1" lang="ja-JP" altLang="en-US" sz="5400"/>
              <a:t>茶番帰国報告会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18A94C2-30CD-D74D-98DE-55B08FC2A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31273" y="6311900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5624C2-1F95-0443-AFB0-6614D556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インタラクションについて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98308C-ED8D-3B43-8520-B8C588A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en-US" altLang="ja-JP" sz="5400" dirty="0"/>
              <a:t>Twitter:@</a:t>
            </a:r>
            <a:r>
              <a:rPr kumimoji="1" lang="en-US" altLang="ja-JP" sz="5400" dirty="0" err="1"/>
              <a:t>terfno_mai</a:t>
            </a:r>
            <a:endParaRPr kumimoji="1" lang="ja-JP" altLang="en-US" sz="54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18A94C2-30CD-D74D-98DE-55B08FC2A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727" y="-484801"/>
            <a:ext cx="5462546" cy="9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64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690</Words>
  <Application>Microsoft Macintosh PowerPoint</Application>
  <PresentationFormat>ワイド画面</PresentationFormat>
  <Paragraphs>162</Paragraphs>
  <Slides>49</Slides>
  <Notes>17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49</vt:i4>
      </vt:variant>
    </vt:vector>
  </HeadingPairs>
  <TitlesOfParts>
    <vt:vector size="55" baseType="lpstr">
      <vt:lpstr>Cica</vt:lpstr>
      <vt:lpstr>Cica Regular</vt:lpstr>
      <vt:lpstr>YojoFont</vt:lpstr>
      <vt:lpstr>游ゴシック</vt:lpstr>
      <vt:lpstr>Arial</vt:lpstr>
      <vt:lpstr>Office テーマ</vt:lpstr>
      <vt:lpstr>PowerPoint プレゼンテーション</vt:lpstr>
      <vt:lpstr>人の金でアメリカ行ってみた</vt:lpstr>
      <vt:lpstr>人の金でアメリカ行ってみた</vt:lpstr>
      <vt:lpstr>御厚意でアメリカに旅行に行ってきた</vt:lpstr>
      <vt:lpstr>はなすこと</vt:lpstr>
      <vt:lpstr>はなすこと</vt:lpstr>
      <vt:lpstr>インタラクションについて</vt:lpstr>
      <vt:lpstr>インタラクションについて</vt:lpstr>
      <vt:lpstr>インタラクションについて</vt:lpstr>
      <vt:lpstr>インタラクションについて</vt:lpstr>
      <vt:lpstr>はなすこと</vt:lpstr>
      <vt:lpstr>はなすこと</vt:lpstr>
      <vt:lpstr>なんで行ったのか</vt:lpstr>
      <vt:lpstr>なんで行ったのか</vt:lpstr>
      <vt:lpstr>なんで行ったのか</vt:lpstr>
      <vt:lpstr>なんで行ったのか</vt:lpstr>
      <vt:lpstr>なんで行ったのか</vt:lpstr>
      <vt:lpstr>なんで行ったのか</vt:lpstr>
      <vt:lpstr>なんで行ったのか</vt:lpstr>
      <vt:lpstr>なんで行ったのか</vt:lpstr>
      <vt:lpstr>はなすこと</vt:lpstr>
      <vt:lpstr>はなすこと</vt:lpstr>
      <vt:lpstr>いってみてどうだったのか</vt:lpstr>
      <vt:lpstr>いってみてどうだったのか</vt:lpstr>
      <vt:lpstr>いってみてどうだったのか</vt:lpstr>
      <vt:lpstr>いってみてどうだったのか</vt:lpstr>
      <vt:lpstr>いってみてどうだったのか</vt:lpstr>
      <vt:lpstr>PowerPoint プレゼンテーション</vt:lpstr>
      <vt:lpstr>いってみてどうだったのか</vt:lpstr>
      <vt:lpstr>いってみてどうだったのか</vt:lpstr>
      <vt:lpstr>いってみてどうだったのか</vt:lpstr>
      <vt:lpstr>いってみてどうだったのか</vt:lpstr>
      <vt:lpstr>いってみてどうだったのか</vt:lpstr>
      <vt:lpstr>いってみてどうだったのか</vt:lpstr>
      <vt:lpstr>いってみてどうだったのか</vt:lpstr>
      <vt:lpstr>いってみてどうだったのか</vt:lpstr>
      <vt:lpstr>いってみてどうだったのか</vt:lpstr>
      <vt:lpstr>いってみてどうだったのか</vt:lpstr>
      <vt:lpstr>いってみてどうだったのか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はなすこと</vt:lpstr>
      <vt:lpstr>はなすこと</vt:lpstr>
      <vt:lpstr>帰ってきてナニが変わったのか</vt:lpstr>
      <vt:lpstr>次の目標</vt:lpstr>
      <vt:lpstr>次の目標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b-suedat@tsuyama.kosen-ac.jp</dc:creator>
  <cp:lastModifiedBy>b-suedat@tsuyama.kosen-ac.jp</cp:lastModifiedBy>
  <cp:revision>2</cp:revision>
  <dcterms:created xsi:type="dcterms:W3CDTF">2018-10-11T02:03:00Z</dcterms:created>
  <dcterms:modified xsi:type="dcterms:W3CDTF">2018-10-15T07:34:47Z</dcterms:modified>
</cp:coreProperties>
</file>